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49" r:id="rId2"/>
    <p:sldId id="350" r:id="rId3"/>
    <p:sldId id="351" r:id="rId4"/>
    <p:sldId id="352" r:id="rId5"/>
    <p:sldId id="353" r:id="rId6"/>
    <p:sldId id="354" r:id="rId7"/>
    <p:sldId id="355" r:id="rId8"/>
    <p:sldId id="356" r:id="rId9"/>
    <p:sldId id="357" r:id="rId10"/>
    <p:sldId id="3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08"/>
    <p:restoredTop sz="96405"/>
  </p:normalViewPr>
  <p:slideViewPr>
    <p:cSldViewPr snapToGrid="0" snapToObjects="1">
      <p:cViewPr varScale="1">
        <p:scale>
          <a:sx n="214" d="100"/>
          <a:sy n="214" d="100"/>
        </p:scale>
        <p:origin x="18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</a:t>
            </a:r>
            <a:r>
              <a:rPr lang="en-US"/>
              <a:t>still evolving)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103</Words>
  <Application>Microsoft Macintosh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</vt:lpstr>
      <vt:lpstr>Calibri</vt:lpstr>
      <vt:lpstr>Office Theme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17</cp:revision>
  <dcterms:created xsi:type="dcterms:W3CDTF">2020-09-08T14:06:51Z</dcterms:created>
  <dcterms:modified xsi:type="dcterms:W3CDTF">2020-09-10T10:54:23Z</dcterms:modified>
</cp:coreProperties>
</file>

<file path=docProps/thumbnail.jpeg>
</file>